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542" r:id="rId2"/>
    <p:sldId id="677" r:id="rId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E2001A"/>
    <a:srgbClr val="9900CC"/>
    <a:srgbClr val="CC6600"/>
    <a:srgbClr val="990000"/>
    <a:srgbClr val="E85127"/>
    <a:srgbClr val="693020"/>
    <a:srgbClr val="1A171B"/>
    <a:srgbClr val="006600"/>
    <a:srgbClr val="4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Style à thème 2 - Accentuation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03447BB-5D67-496B-8E87-E561075AD55C}" styleName="Style foncé 1 - Accentuation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01" autoAdjust="0"/>
    <p:restoredTop sz="94728" autoAdjust="0"/>
  </p:normalViewPr>
  <p:slideViewPr>
    <p:cSldViewPr snapToGrid="0">
      <p:cViewPr varScale="1">
        <p:scale>
          <a:sx n="67" d="100"/>
          <a:sy n="67" d="100"/>
        </p:scale>
        <p:origin x="135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196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7B327-8743-4C17-9473-8DA14834CB56}" type="datetimeFigureOut">
              <a:rPr lang="fr-FR" smtClean="0"/>
              <a:t>11/07/2022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DA517-382B-44E1-A8DC-33F930592E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78128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22C7D-7A4D-4E64-8D8F-579A17140231}" type="datetimeFigureOut">
              <a:rPr lang="fr-FR" smtClean="0"/>
              <a:pPr/>
              <a:t>11/07/2022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F308E-1E8B-4971-BED4-FA8D2623719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1957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11/07/2022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8573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11/07/2022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244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11/07/2022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559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11/07/2022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3392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11/07/2022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2009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11/07/2022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9731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11/07/2022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8134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11/07/2022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1692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11/07/2022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055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11/07/2022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9639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11/07/2022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2200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C6747-D400-4AB4-B1AD-3CE8D4610A2E}" type="datetimeFigureOut">
              <a:rPr lang="fr-FR" smtClean="0"/>
              <a:pPr/>
              <a:t>11/07/2022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328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19" y="845939"/>
            <a:ext cx="9161817" cy="5154811"/>
          </a:xfrm>
        </p:spPr>
      </p:pic>
      <p:sp>
        <p:nvSpPr>
          <p:cNvPr id="3" name="ZoneTexte 2"/>
          <p:cNvSpPr txBox="1"/>
          <p:nvPr/>
        </p:nvSpPr>
        <p:spPr>
          <a:xfrm>
            <a:off x="1964531" y="3586164"/>
            <a:ext cx="5429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Bienvenue au</a:t>
            </a:r>
          </a:p>
          <a:p>
            <a:pPr algn="ctr"/>
            <a:r>
              <a:rPr lang="fr-FR" sz="3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GROUPE MEDIA CONTACT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26174" y="5482219"/>
            <a:ext cx="1756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>
                <a:solidFill>
                  <a:schemeClr val="bg1"/>
                </a:solidFill>
                <a:latin typeface="Arial Black"/>
                <a:cs typeface="Arial" pitchFamily="34" charset="0"/>
              </a:rPr>
              <a:t>☻</a:t>
            </a:r>
            <a:r>
              <a:rPr lang="fr-FR" sz="1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MAI 2022</a:t>
            </a:r>
          </a:p>
        </p:txBody>
      </p:sp>
    </p:spTree>
    <p:extLst>
      <p:ext uri="{BB962C8B-B14F-4D97-AF65-F5344CB8AC3E}">
        <p14:creationId xmlns:p14="http://schemas.microsoft.com/office/powerpoint/2010/main" val="359855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-56009" y="0"/>
            <a:ext cx="9200009" cy="842963"/>
            <a:chOff x="-56009" y="0"/>
            <a:chExt cx="9200009" cy="842963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4909" b="81149"/>
            <a:stretch/>
          </p:blipFill>
          <p:spPr>
            <a:xfrm>
              <a:off x="-56009" y="42850"/>
              <a:ext cx="7914134" cy="800113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793" y="0"/>
              <a:ext cx="9144793" cy="128027"/>
            </a:xfrm>
            <a:prstGeom prst="rect">
              <a:avLst/>
            </a:prstGeom>
          </p:spPr>
        </p:pic>
      </p:grpSp>
      <p:grpSp>
        <p:nvGrpSpPr>
          <p:cNvPr id="11" name="Groupe 10"/>
          <p:cNvGrpSpPr/>
          <p:nvPr/>
        </p:nvGrpSpPr>
        <p:grpSpPr>
          <a:xfrm>
            <a:off x="-5561" y="6003789"/>
            <a:ext cx="9263864" cy="850949"/>
            <a:chOff x="-5561" y="6003789"/>
            <a:chExt cx="9263864" cy="850949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561" y="6726711"/>
              <a:ext cx="9144793" cy="128027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-1171" r="59503" b="81149"/>
            <a:stretch/>
          </p:blipFill>
          <p:spPr>
            <a:xfrm flipV="1">
              <a:off x="6203280" y="6003789"/>
              <a:ext cx="3055023" cy="849777"/>
            </a:xfrm>
            <a:prstGeom prst="rect">
              <a:avLst/>
            </a:prstGeom>
          </p:spPr>
        </p:pic>
      </p:grp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643075"/>
              </p:ext>
            </p:extLst>
          </p:nvPr>
        </p:nvGraphicFramePr>
        <p:xfrm>
          <a:off x="120835" y="1780765"/>
          <a:ext cx="8892003" cy="33439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8566">
                  <a:extLst>
                    <a:ext uri="{9D8B030D-6E8A-4147-A177-3AD203B41FA5}">
                      <a16:colId xmlns:a16="http://schemas.microsoft.com/office/drawing/2014/main" val="2890544092"/>
                    </a:ext>
                  </a:extLst>
                </a:gridCol>
                <a:gridCol w="1424635">
                  <a:extLst>
                    <a:ext uri="{9D8B030D-6E8A-4147-A177-3AD203B41FA5}">
                      <a16:colId xmlns:a16="http://schemas.microsoft.com/office/drawing/2014/main" val="3673602290"/>
                    </a:ext>
                  </a:extLst>
                </a:gridCol>
                <a:gridCol w="1657352">
                  <a:extLst>
                    <a:ext uri="{9D8B030D-6E8A-4147-A177-3AD203B41FA5}">
                      <a16:colId xmlns:a16="http://schemas.microsoft.com/office/drawing/2014/main" val="3320236207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val="857069399"/>
                    </a:ext>
                  </a:extLst>
                </a:gridCol>
                <a:gridCol w="928688">
                  <a:extLst>
                    <a:ext uri="{9D8B030D-6E8A-4147-A177-3AD203B41FA5}">
                      <a16:colId xmlns:a16="http://schemas.microsoft.com/office/drawing/2014/main" val="2528568411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296361933"/>
                    </a:ext>
                  </a:extLst>
                </a:gridCol>
                <a:gridCol w="962437">
                  <a:extLst>
                    <a:ext uri="{9D8B030D-6E8A-4147-A177-3AD203B41FA5}">
                      <a16:colId xmlns:a16="http://schemas.microsoft.com/office/drawing/2014/main" val="4099250825"/>
                    </a:ext>
                  </a:extLst>
                </a:gridCol>
              </a:tblGrid>
              <a:tr h="1031874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Garamond" panose="02020404030301010803" pitchFamily="18" charset="0"/>
                        </a:rPr>
                        <a:t>Direction /Service</a:t>
                      </a:r>
                      <a:endParaRPr lang="fr-FR" sz="1600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Garamond" panose="02020404030301010803" pitchFamily="18" charset="0"/>
                        </a:rPr>
                        <a:t>Intitulé de la Procédure</a:t>
                      </a:r>
                      <a:endParaRPr lang="fr-FR" sz="1600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Garamond" panose="02020404030301010803" pitchFamily="18" charset="0"/>
                        </a:rPr>
                        <a:t>Description </a:t>
                      </a:r>
                      <a:endParaRPr lang="fr-FR" sz="1600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Garamond" panose="02020404030301010803" pitchFamily="18" charset="0"/>
                        </a:rPr>
                        <a:t>Objectif</a:t>
                      </a:r>
                      <a:endParaRPr lang="fr-FR" sz="1600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Garamond" panose="02020404030301010803" pitchFamily="18" charset="0"/>
                        </a:rPr>
                        <a:t>Porteur</a:t>
                      </a:r>
                      <a:endParaRPr lang="fr-FR" sz="1600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err="1" smtClean="0">
                          <a:latin typeface="Garamond" panose="02020404030301010803" pitchFamily="18" charset="0"/>
                        </a:rPr>
                        <a:t>Next</a:t>
                      </a:r>
                      <a:r>
                        <a:rPr lang="fr-FR" sz="1600" dirty="0" smtClean="0"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fr-FR" sz="1600" dirty="0" err="1" smtClean="0">
                          <a:latin typeface="Garamond" panose="02020404030301010803" pitchFamily="18" charset="0"/>
                        </a:rPr>
                        <a:t>step</a:t>
                      </a:r>
                      <a:endParaRPr lang="fr-FR" sz="1600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Garamond" panose="02020404030301010803" pitchFamily="18" charset="0"/>
                        </a:rPr>
                        <a:t>Délai</a:t>
                      </a:r>
                      <a:endParaRPr lang="fr-FR" sz="1600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637947"/>
                  </a:ext>
                </a:extLst>
              </a:tr>
              <a:tr h="955910">
                <a:tc>
                  <a:txBody>
                    <a:bodyPr/>
                    <a:lstStyle/>
                    <a:p>
                      <a:endParaRPr lang="fr-FR" sz="11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228684"/>
                  </a:ext>
                </a:extLst>
              </a:tr>
              <a:tr h="594150">
                <a:tc>
                  <a:txBody>
                    <a:bodyPr/>
                    <a:lstStyle/>
                    <a:p>
                      <a:endParaRPr lang="fr-FR" sz="11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8955643"/>
                  </a:ext>
                </a:extLst>
              </a:tr>
              <a:tr h="754148">
                <a:tc>
                  <a:txBody>
                    <a:bodyPr/>
                    <a:lstStyle/>
                    <a:p>
                      <a:endParaRPr lang="fr-FR" sz="11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latin typeface="Garamond" panose="02020404030301010803" pitchFamily="18" charset="0"/>
                      </a:endParaRPr>
                    </a:p>
                    <a:p>
                      <a:endParaRPr lang="fr-FR" sz="1100" dirty="0" smtClean="0">
                        <a:latin typeface="Garamond" panose="02020404030301010803" pitchFamily="18" charset="0"/>
                      </a:endParaRPr>
                    </a:p>
                    <a:p>
                      <a:endParaRPr lang="fr-FR" sz="1100" dirty="0" smtClean="0">
                        <a:latin typeface="Garamond" panose="02020404030301010803" pitchFamily="18" charset="0"/>
                      </a:endParaRPr>
                    </a:p>
                    <a:p>
                      <a:endParaRPr lang="fr-FR" sz="11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6312022"/>
                  </a:ext>
                </a:extLst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120835" y="793600"/>
            <a:ext cx="8892000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TABLEAU SYNOPTIQUE PROJET DE REDACTION PROCEDURES_DIRECTIONS POLE BUSINESS</a:t>
            </a:r>
            <a:endParaRPr lang="fr-FR" sz="2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63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30516</TotalTime>
  <Words>29</Words>
  <Application>Microsoft Office PowerPoint</Application>
  <PresentationFormat>Affichage à l'écran (4:3)</PresentationFormat>
  <Paragraphs>13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8" baseType="lpstr">
      <vt:lpstr>Arial</vt:lpstr>
      <vt:lpstr>Arial Black</vt:lpstr>
      <vt:lpstr>Calibri</vt:lpstr>
      <vt:lpstr>Calibri Light</vt:lpstr>
      <vt:lpstr>Garamond</vt:lpstr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SOMMAIRE</dc:title>
  <dc:creator>Credo KPANOU</dc:creator>
  <cp:lastModifiedBy>TAMANI</cp:lastModifiedBy>
  <cp:revision>1489</cp:revision>
  <dcterms:created xsi:type="dcterms:W3CDTF">2015-10-14T16:42:27Z</dcterms:created>
  <dcterms:modified xsi:type="dcterms:W3CDTF">2022-07-11T13:17:27Z</dcterms:modified>
</cp:coreProperties>
</file>