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42" r:id="rId2"/>
    <p:sldId id="678" r:id="rId3"/>
    <p:sldId id="675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2001A"/>
    <a:srgbClr val="9900CC"/>
    <a:srgbClr val="CC6600"/>
    <a:srgbClr val="990000"/>
    <a:srgbClr val="E85127"/>
    <a:srgbClr val="693020"/>
    <a:srgbClr val="1A171B"/>
    <a:srgbClr val="006600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728" autoAdjust="0"/>
  </p:normalViewPr>
  <p:slideViewPr>
    <p:cSldViewPr snapToGrid="0">
      <p:cViewPr varScale="1">
        <p:scale>
          <a:sx n="67" d="100"/>
          <a:sy n="67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 2022</a:t>
            </a:r>
            <a:endParaRPr lang="fr-FR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28588" y="842963"/>
            <a:ext cx="10629900" cy="5721592"/>
            <a:chOff x="53299" y="1378687"/>
            <a:chExt cx="9767706" cy="4896015"/>
          </a:xfrm>
        </p:grpSpPr>
        <p:sp>
          <p:nvSpPr>
            <p:cNvPr id="29" name="TextBox 28"/>
            <p:cNvSpPr txBox="1"/>
            <p:nvPr/>
          </p:nvSpPr>
          <p:spPr>
            <a:xfrm>
              <a:off x="127503" y="1530669"/>
              <a:ext cx="861657" cy="1861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97" b="1" dirty="0">
                  <a:solidFill>
                    <a:prstClr val="white">
                      <a:lumMod val="65000"/>
                    </a:prstClr>
                  </a:solidFill>
                  <a:latin typeface="Garamond" panose="02020404030301010803" pitchFamily="18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299" y="3877489"/>
              <a:ext cx="861657" cy="1861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97" b="1" dirty="0">
                  <a:solidFill>
                    <a:prstClr val="white">
                      <a:lumMod val="65000"/>
                    </a:prstClr>
                  </a:solidFill>
                  <a:latin typeface="Garamond" panose="02020404030301010803" pitchFamily="18" charset="0"/>
                  <a:cs typeface="Arial" pitchFamily="34" charset="0"/>
                </a:rPr>
                <a:t>O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257267" y="1383771"/>
              <a:ext cx="4224536" cy="2384640"/>
            </a:xfrm>
            <a:prstGeom prst="roundRect">
              <a:avLst/>
            </a:pr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2" tIns="91416" rIns="914162" bIns="91416" numCol="1" anchor="ctr" anchorCtr="1" compatLnSpc="1">
              <a:prstTxWarp prst="textNoShape">
                <a:avLst/>
              </a:prstTxWarp>
            </a:bodyPr>
            <a:lstStyle/>
            <a:p>
              <a:endParaRPr lang="en-US" sz="1799" kern="0">
                <a:solidFill>
                  <a:prstClr val="white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596469" y="1378687"/>
              <a:ext cx="4224536" cy="238464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596469" y="3883457"/>
              <a:ext cx="4224536" cy="238464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258069" y="3890062"/>
              <a:ext cx="4224536" cy="2384640"/>
            </a:xfrm>
            <a:prstGeom prst="roundRect">
              <a:avLst/>
            </a:prstGeom>
            <a:solidFill>
              <a:srgbClr val="00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37" name="Rounded Rectangle 29"/>
            <p:cNvSpPr/>
            <p:nvPr/>
          </p:nvSpPr>
          <p:spPr>
            <a:xfrm>
              <a:off x="1389364" y="2120173"/>
              <a:ext cx="3956857" cy="1542495"/>
            </a:xfrm>
            <a:custGeom>
              <a:avLst/>
              <a:gdLst/>
              <a:ahLst/>
              <a:cxnLst/>
              <a:rect l="l" t="t" r="r" b="b"/>
              <a:pathLst>
                <a:path w="3957888" h="1542897">
                  <a:moveTo>
                    <a:pt x="0" y="0"/>
                  </a:moveTo>
                  <a:lnTo>
                    <a:pt x="3957888" y="0"/>
                  </a:lnTo>
                  <a:lnTo>
                    <a:pt x="3957888" y="1181487"/>
                  </a:lnTo>
                  <a:cubicBezTo>
                    <a:pt x="3957888" y="1381088"/>
                    <a:pt x="3796079" y="1542897"/>
                    <a:pt x="3596479" y="1542897"/>
                  </a:cubicBezTo>
                  <a:lnTo>
                    <a:pt x="361410" y="1542897"/>
                  </a:lnTo>
                  <a:cubicBezTo>
                    <a:pt x="161809" y="1542897"/>
                    <a:pt x="0" y="1381088"/>
                    <a:pt x="0" y="1181487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2032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97007" y="2450796"/>
              <a:ext cx="2663602" cy="3310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664" indent="-285664">
                <a:buFont typeface="Arial" pitchFamily="34" charset="0"/>
                <a:buChar char="•"/>
              </a:pPr>
              <a:endParaRPr lang="en-US" sz="1999" dirty="0">
                <a:solidFill>
                  <a:prstClr val="black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81184" y="1556798"/>
              <a:ext cx="3267383" cy="46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9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cs typeface="Arial" pitchFamily="34" charset="0"/>
                </a:rPr>
                <a:t>Strengths</a:t>
              </a:r>
            </a:p>
          </p:txBody>
        </p:sp>
        <p:sp>
          <p:nvSpPr>
            <p:cNvPr id="40" name="Rounded Rectangle 37"/>
            <p:cNvSpPr/>
            <p:nvPr/>
          </p:nvSpPr>
          <p:spPr>
            <a:xfrm>
              <a:off x="5743001" y="2120172"/>
              <a:ext cx="3956858" cy="1562099"/>
            </a:xfrm>
            <a:custGeom>
              <a:avLst/>
              <a:gdLst/>
              <a:ahLst/>
              <a:cxnLst/>
              <a:rect l="l" t="t" r="r" b="b"/>
              <a:pathLst>
                <a:path w="3957889" h="1562506">
                  <a:moveTo>
                    <a:pt x="0" y="0"/>
                  </a:moveTo>
                  <a:lnTo>
                    <a:pt x="3957889" y="0"/>
                  </a:lnTo>
                  <a:lnTo>
                    <a:pt x="3957889" y="1201096"/>
                  </a:lnTo>
                  <a:cubicBezTo>
                    <a:pt x="3957888" y="1400697"/>
                    <a:pt x="3796079" y="1562506"/>
                    <a:pt x="3596478" y="1562506"/>
                  </a:cubicBezTo>
                  <a:lnTo>
                    <a:pt x="361411" y="1562506"/>
                  </a:lnTo>
                  <a:cubicBezTo>
                    <a:pt x="161809" y="1562506"/>
                    <a:pt x="0" y="1400697"/>
                    <a:pt x="0" y="1201096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2032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04319" y="2470398"/>
              <a:ext cx="2663602" cy="3310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664" indent="-285664">
                <a:buFont typeface="Arial" pitchFamily="34" charset="0"/>
                <a:buChar char="•"/>
              </a:pPr>
              <a:endParaRPr lang="en-US" sz="1999" dirty="0">
                <a:solidFill>
                  <a:prstClr val="black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34820" y="1576402"/>
              <a:ext cx="3267383" cy="46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9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cs typeface="Arial" pitchFamily="34" charset="0"/>
                </a:rPr>
                <a:t>Weaknesses</a:t>
              </a:r>
            </a:p>
          </p:txBody>
        </p:sp>
        <p:sp>
          <p:nvSpPr>
            <p:cNvPr id="43" name="Rounded Rectangle 53"/>
            <p:cNvSpPr/>
            <p:nvPr/>
          </p:nvSpPr>
          <p:spPr>
            <a:xfrm>
              <a:off x="1389364" y="4667090"/>
              <a:ext cx="3956857" cy="1499219"/>
            </a:xfrm>
            <a:custGeom>
              <a:avLst/>
              <a:gdLst/>
              <a:ahLst/>
              <a:cxnLst/>
              <a:rect l="l" t="t" r="r" b="b"/>
              <a:pathLst>
                <a:path w="3957888" h="1499610">
                  <a:moveTo>
                    <a:pt x="0" y="0"/>
                  </a:moveTo>
                  <a:lnTo>
                    <a:pt x="3957888" y="0"/>
                  </a:lnTo>
                  <a:lnTo>
                    <a:pt x="3957888" y="1138199"/>
                  </a:lnTo>
                  <a:cubicBezTo>
                    <a:pt x="3957888" y="1337800"/>
                    <a:pt x="3796079" y="1499609"/>
                    <a:pt x="3596479" y="1499610"/>
                  </a:cubicBezTo>
                  <a:lnTo>
                    <a:pt x="361410" y="1499610"/>
                  </a:lnTo>
                  <a:cubicBezTo>
                    <a:pt x="161809" y="1499609"/>
                    <a:pt x="0" y="1337800"/>
                    <a:pt x="0" y="113819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2032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97007" y="4954435"/>
              <a:ext cx="2663602" cy="3310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664" indent="-285664">
                <a:buFont typeface="Arial" pitchFamily="34" charset="0"/>
                <a:buChar char="•"/>
              </a:pPr>
              <a:endParaRPr lang="en-US" sz="1999" dirty="0">
                <a:solidFill>
                  <a:prstClr val="black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81184" y="4060439"/>
              <a:ext cx="3267383" cy="46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9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cs typeface="Arial" pitchFamily="34" charset="0"/>
                </a:rPr>
                <a:t>Opportunities</a:t>
              </a:r>
            </a:p>
          </p:txBody>
        </p:sp>
        <p:sp>
          <p:nvSpPr>
            <p:cNvPr id="46" name="Rounded Rectangle 56"/>
            <p:cNvSpPr/>
            <p:nvPr/>
          </p:nvSpPr>
          <p:spPr>
            <a:xfrm>
              <a:off x="5736635" y="4667088"/>
              <a:ext cx="3956858" cy="1508743"/>
            </a:xfrm>
            <a:custGeom>
              <a:avLst/>
              <a:gdLst/>
              <a:ahLst/>
              <a:cxnLst/>
              <a:rect l="l" t="t" r="r" b="b"/>
              <a:pathLst>
                <a:path w="3957889" h="1509136">
                  <a:moveTo>
                    <a:pt x="0" y="0"/>
                  </a:moveTo>
                  <a:lnTo>
                    <a:pt x="3957889" y="0"/>
                  </a:lnTo>
                  <a:lnTo>
                    <a:pt x="3957889" y="1147725"/>
                  </a:lnTo>
                  <a:cubicBezTo>
                    <a:pt x="3957888" y="1347326"/>
                    <a:pt x="3796079" y="1509135"/>
                    <a:pt x="3596478" y="1509136"/>
                  </a:cubicBezTo>
                  <a:lnTo>
                    <a:pt x="361411" y="1509136"/>
                  </a:lnTo>
                  <a:cubicBezTo>
                    <a:pt x="161809" y="1509135"/>
                    <a:pt x="0" y="1347326"/>
                    <a:pt x="0" y="1147725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2032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15710" y="4954435"/>
              <a:ext cx="2663602" cy="3310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664" indent="-285664">
                <a:buFont typeface="Arial" pitchFamily="34" charset="0"/>
                <a:buChar char="•"/>
              </a:pPr>
              <a:endParaRPr lang="en-US" sz="1999" dirty="0">
                <a:solidFill>
                  <a:prstClr val="black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99887" y="4060439"/>
              <a:ext cx="3267383" cy="46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9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cs typeface="Arial" pitchFamily="34" charset="0"/>
                </a:rPr>
                <a:t>Threats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4307328" y="2512301"/>
              <a:ext cx="2363260" cy="2363260"/>
            </a:xfrm>
            <a:prstGeom prst="ellipse">
              <a:avLst/>
            </a:prstGeom>
            <a:gradFill>
              <a:gsLst>
                <a:gs pos="9000">
                  <a:sysClr val="windowText" lastClr="000000">
                    <a:lumMod val="85000"/>
                    <a:lumOff val="15000"/>
                  </a:sysClr>
                </a:gs>
                <a:gs pos="43800">
                  <a:srgbClr val="FFFFFF"/>
                </a:gs>
                <a:gs pos="100000">
                  <a:sysClr val="windowText" lastClr="000000"/>
                </a:gs>
                <a:gs pos="6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500319" y="2705285"/>
              <a:ext cx="1977279" cy="1977278"/>
              <a:chOff x="6019800" y="3276599"/>
              <a:chExt cx="533400" cy="533400"/>
            </a:xfrm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adFill>
                <a:gsLst>
                  <a:gs pos="35000">
                    <a:schemeClr val="tx2">
                      <a:lumMod val="50000"/>
                    </a:schemeClr>
                  </a:gs>
                  <a:gs pos="70000">
                    <a:schemeClr val="tx2">
                      <a:lumMod val="75000"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Garamond" panose="02020404030301010803" pitchFamily="18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40193" y="3322721"/>
                <a:ext cx="508265" cy="446900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100000"/>
                      <a:alpha val="65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Garamond" panose="02020404030301010803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4710406" y="3247672"/>
              <a:ext cx="1557110" cy="86154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en-US" sz="3199" b="1" kern="0" dirty="0">
                  <a:solidFill>
                    <a:prstClr val="white"/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Garamond" panose="02020404030301010803" pitchFamily="18" charset="0"/>
                  <a:ea typeface="Kozuka Gothic Pr6N B" pitchFamily="34" charset="-128"/>
                  <a:cs typeface="Arial" pitchFamily="34" charset="0"/>
                </a:rPr>
                <a:t>SWOT</a:t>
              </a:r>
            </a:p>
            <a:p>
              <a:pPr algn="ctr" defTabSz="914126"/>
              <a:r>
                <a:rPr lang="en-US" sz="1799" b="1" kern="0" dirty="0">
                  <a:solidFill>
                    <a:prstClr val="white"/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Garamond" panose="02020404030301010803" pitchFamily="18" charset="0"/>
                  <a:ea typeface="Kozuka Gothic Pr6N B" pitchFamily="34" charset="-128"/>
                  <a:cs typeface="Arial" pitchFamily="34" charset="0"/>
                </a:rPr>
                <a:t>Analysis</a:t>
              </a:r>
              <a:endParaRPr lang="en-US" sz="3199" b="1" kern="0" dirty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Garamond" panose="02020404030301010803" pitchFamily="18" charset="0"/>
                <a:ea typeface="Kozuka Gothic Pr6N B" pitchFamily="34" charset="-128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981" y="162538"/>
            <a:ext cx="3442037" cy="48699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Pôle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/ Direction /Service</a:t>
            </a:r>
            <a:endParaRPr lang="es-UY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006099" y="1280865"/>
            <a:ext cx="861657" cy="18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497" b="1" dirty="0">
                <a:solidFill>
                  <a:prstClr val="white">
                    <a:lumMod val="65000"/>
                  </a:prstClr>
                </a:solidFill>
                <a:latin typeface="Garamond" panose="02020404030301010803" pitchFamily="18" charset="0"/>
                <a:cs typeface="Arial" pitchFamily="34" charset="0"/>
              </a:rPr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04932" y="4002765"/>
            <a:ext cx="861657" cy="18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497" b="1" dirty="0">
                <a:solidFill>
                  <a:prstClr val="white">
                    <a:lumMod val="65000"/>
                  </a:prstClr>
                </a:solidFill>
                <a:latin typeface="Garamond" panose="02020404030301010803" pitchFamily="18" charset="0"/>
                <a:cs typeface="Arial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77144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9264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328282" y="1027331"/>
            <a:ext cx="4549666" cy="5030569"/>
            <a:chOff x="197558" y="1389153"/>
            <a:chExt cx="4549666" cy="3382871"/>
          </a:xfrm>
        </p:grpSpPr>
        <p:sp>
          <p:nvSpPr>
            <p:cNvPr id="9" name="Rounded Rectangle 32"/>
            <p:cNvSpPr/>
            <p:nvPr/>
          </p:nvSpPr>
          <p:spPr>
            <a:xfrm>
              <a:off x="197558" y="1389153"/>
              <a:ext cx="4549666" cy="3382871"/>
            </a:xfrm>
            <a:prstGeom prst="roundRect">
              <a:avLst/>
            </a:prstGeom>
            <a:solidFill>
              <a:srgbClr val="0020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2" tIns="91416" rIns="914162" bIns="91416" numCol="1" anchor="ctr" anchorCtr="1" compatLnSpc="1">
              <a:prstTxWarp prst="textNoShape">
                <a:avLst/>
              </a:prstTxWarp>
            </a:bodyPr>
            <a:lstStyle/>
            <a:p>
              <a:endParaRPr lang="en-US" sz="1799" kern="0">
                <a:solidFill>
                  <a:prstClr val="white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10" name="Rounded Rectangle 29"/>
            <p:cNvSpPr/>
            <p:nvPr/>
          </p:nvSpPr>
          <p:spPr>
            <a:xfrm>
              <a:off x="329921" y="1909378"/>
              <a:ext cx="4284941" cy="2862646"/>
            </a:xfrm>
            <a:custGeom>
              <a:avLst/>
              <a:gdLst/>
              <a:ahLst/>
              <a:cxnLst/>
              <a:rect l="l" t="t" r="r" b="b"/>
              <a:pathLst>
                <a:path w="3957888" h="1542897">
                  <a:moveTo>
                    <a:pt x="0" y="0"/>
                  </a:moveTo>
                  <a:lnTo>
                    <a:pt x="3957888" y="0"/>
                  </a:lnTo>
                  <a:lnTo>
                    <a:pt x="3957888" y="1181487"/>
                  </a:lnTo>
                  <a:cubicBezTo>
                    <a:pt x="3957888" y="1381088"/>
                    <a:pt x="3796079" y="1542897"/>
                    <a:pt x="3596479" y="1542897"/>
                  </a:cubicBezTo>
                  <a:lnTo>
                    <a:pt x="361410" y="1542897"/>
                  </a:lnTo>
                  <a:cubicBezTo>
                    <a:pt x="161809" y="1542897"/>
                    <a:pt x="0" y="1381088"/>
                    <a:pt x="0" y="1181487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2032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647700" y="1287263"/>
            <a:ext cx="348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Commentaires</a:t>
            </a:r>
            <a:endParaRPr lang="fr-FR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6734338" y="836831"/>
            <a:ext cx="4549666" cy="5092610"/>
            <a:chOff x="197558" y="1389153"/>
            <a:chExt cx="4549666" cy="3382871"/>
          </a:xfrm>
        </p:grpSpPr>
        <p:sp>
          <p:nvSpPr>
            <p:cNvPr id="13" name="Rounded Rectangle 32"/>
            <p:cNvSpPr/>
            <p:nvPr/>
          </p:nvSpPr>
          <p:spPr>
            <a:xfrm>
              <a:off x="197558" y="1389153"/>
              <a:ext cx="4549666" cy="3382871"/>
            </a:xfrm>
            <a:prstGeom prst="roundRect">
              <a:avLst/>
            </a:prstGeom>
            <a:solidFill>
              <a:srgbClr val="0020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2" tIns="91416" rIns="914162" bIns="91416" numCol="1" anchor="ctr" anchorCtr="1" compatLnSpc="1">
              <a:prstTxWarp prst="textNoShape">
                <a:avLst/>
              </a:prstTxWarp>
            </a:bodyPr>
            <a:lstStyle/>
            <a:p>
              <a:endParaRPr lang="en-US" sz="1799" kern="0">
                <a:solidFill>
                  <a:prstClr val="white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14" name="Rounded Rectangle 29"/>
            <p:cNvSpPr/>
            <p:nvPr/>
          </p:nvSpPr>
          <p:spPr>
            <a:xfrm>
              <a:off x="329921" y="1909378"/>
              <a:ext cx="4284941" cy="2862646"/>
            </a:xfrm>
            <a:custGeom>
              <a:avLst/>
              <a:gdLst/>
              <a:ahLst/>
              <a:cxnLst/>
              <a:rect l="l" t="t" r="r" b="b"/>
              <a:pathLst>
                <a:path w="3957888" h="1542897">
                  <a:moveTo>
                    <a:pt x="0" y="0"/>
                  </a:moveTo>
                  <a:lnTo>
                    <a:pt x="3957888" y="0"/>
                  </a:lnTo>
                  <a:lnTo>
                    <a:pt x="3957888" y="1181487"/>
                  </a:lnTo>
                  <a:cubicBezTo>
                    <a:pt x="3957888" y="1381088"/>
                    <a:pt x="3796079" y="1542897"/>
                    <a:pt x="3596479" y="1542897"/>
                  </a:cubicBezTo>
                  <a:lnTo>
                    <a:pt x="361410" y="1542897"/>
                  </a:lnTo>
                  <a:cubicBezTo>
                    <a:pt x="161809" y="1542897"/>
                    <a:pt x="0" y="1381088"/>
                    <a:pt x="0" y="1181487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2032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7571224" y="1017218"/>
            <a:ext cx="348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Commentaires</a:t>
            </a:r>
            <a:endParaRPr lang="fr-FR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21466</TotalTime>
  <Words>25</Words>
  <Application>Microsoft Office PowerPoint</Application>
  <PresentationFormat>Grand écran</PresentationFormat>
  <Paragraphs>16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Garamond</vt:lpstr>
      <vt:lpstr>Kozuka Gothic Pr6N B</vt:lpstr>
      <vt:lpstr>Thème Office</vt:lpstr>
      <vt:lpstr>Présentation PowerPoint</vt:lpstr>
      <vt:lpstr>Pôle / Direction /Service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Credo KPANOU</dc:creator>
  <cp:lastModifiedBy>TAMANI</cp:lastModifiedBy>
  <cp:revision>1469</cp:revision>
  <dcterms:created xsi:type="dcterms:W3CDTF">2015-10-14T16:42:27Z</dcterms:created>
  <dcterms:modified xsi:type="dcterms:W3CDTF">2022-07-12T17:01:02Z</dcterms:modified>
</cp:coreProperties>
</file>