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728" y="-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AB15-9293-4715-9D29-0A1FF93A0F3C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960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AB15-9293-4715-9D29-0A1FF93A0F3C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5417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AB15-9293-4715-9D29-0A1FF93A0F3C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314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AB15-9293-4715-9D29-0A1FF93A0F3C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6562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AB15-9293-4715-9D29-0A1FF93A0F3C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3090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AB15-9293-4715-9D29-0A1FF93A0F3C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381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AB15-9293-4715-9D29-0A1FF93A0F3C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7799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AB15-9293-4715-9D29-0A1FF93A0F3C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6855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AB15-9293-4715-9D29-0A1FF93A0F3C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4172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AB15-9293-4715-9D29-0A1FF93A0F3C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0520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AB15-9293-4715-9D29-0A1FF93A0F3C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4995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5AB15-9293-4715-9D29-0A1FF93A0F3C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3652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79833" y="63500"/>
            <a:ext cx="8856663" cy="360363"/>
          </a:xfrm>
          <a:prstGeom prst="roundRect">
            <a:avLst>
              <a:gd name="adj" fmla="val 0"/>
            </a:avLst>
          </a:prstGeom>
          <a:solidFill>
            <a:schemeClr val="bg1">
              <a:alpha val="59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Clr>
                <a:srgbClr val="FF3300"/>
              </a:buClr>
              <a:defRPr/>
            </a:pPr>
            <a:r>
              <a:rPr lang="fr-FR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Plan </a:t>
            </a:r>
            <a:r>
              <a:rPr lang="fr-FR" sz="16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continuité des activités et en service client en moins de 6H (gestion temps réel)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107504" y="763113"/>
            <a:ext cx="1152128" cy="28803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I" sz="1400" b="1" dirty="0" smtClean="0">
                <a:solidFill>
                  <a:schemeClr val="tx1"/>
                </a:solidFill>
              </a:rPr>
              <a:t>Constat</a:t>
            </a:r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1331640" y="771497"/>
            <a:ext cx="2304256" cy="28803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I" sz="1400" b="1" dirty="0">
                <a:solidFill>
                  <a:schemeClr val="tx1"/>
                </a:solidFill>
              </a:rPr>
              <a:t>A faire</a:t>
            </a:r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707904" y="772566"/>
            <a:ext cx="1152128" cy="28803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I" sz="1400" b="1" dirty="0" smtClean="0">
                <a:solidFill>
                  <a:schemeClr val="tx1"/>
                </a:solidFill>
              </a:rPr>
              <a:t>Responsable</a:t>
            </a:r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4932040" y="763113"/>
            <a:ext cx="1152128" cy="28803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I" sz="1400" b="1" dirty="0" smtClean="0">
                <a:solidFill>
                  <a:schemeClr val="tx1"/>
                </a:solidFill>
              </a:rPr>
              <a:t>Acteurs</a:t>
            </a:r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6156176" y="763113"/>
            <a:ext cx="1152128" cy="28803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I" sz="1400" b="1" dirty="0" smtClean="0">
                <a:solidFill>
                  <a:schemeClr val="tx1"/>
                </a:solidFill>
              </a:rPr>
              <a:t>Téléphone</a:t>
            </a:r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7452320" y="771497"/>
            <a:ext cx="1584176" cy="28803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I" sz="1400" b="1" dirty="0" smtClean="0">
                <a:solidFill>
                  <a:schemeClr val="tx1"/>
                </a:solidFill>
              </a:rPr>
              <a:t>Mail</a:t>
            </a:r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7505" y="1203598"/>
            <a:ext cx="1152128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I" sz="900" dirty="0" smtClean="0">
                <a:solidFill>
                  <a:schemeClr val="tx1"/>
                </a:solidFill>
              </a:rPr>
              <a:t>Réception d’appels impossible sur un ou plusieurs programmes 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7504" y="2431322"/>
            <a:ext cx="1152128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r-CI" sz="900" dirty="0">
                <a:solidFill>
                  <a:prstClr val="black"/>
                </a:solidFill>
              </a:rPr>
              <a:t>Réception d’appels impossible </a:t>
            </a:r>
            <a:r>
              <a:rPr lang="fr-CI" sz="900" dirty="0" smtClean="0">
                <a:solidFill>
                  <a:prstClr val="black"/>
                </a:solidFill>
              </a:rPr>
              <a:t>sur le serveur vocal interactif (SVI) </a:t>
            </a:r>
            <a:r>
              <a:rPr lang="fr-CI" sz="900" dirty="0">
                <a:solidFill>
                  <a:prstClr val="black"/>
                </a:solidFill>
              </a:rPr>
              <a:t>un ou plusieurs programmes </a:t>
            </a:r>
            <a:endParaRPr lang="fr-FR" sz="900" dirty="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7505" y="3698120"/>
            <a:ext cx="1152128" cy="13939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I" sz="900" dirty="0" smtClean="0">
                <a:solidFill>
                  <a:prstClr val="black"/>
                </a:solidFill>
              </a:rPr>
              <a:t>Extinction des postes d’un programme ou de l’ensemble des programmes</a:t>
            </a:r>
            <a:endParaRPr lang="fr-FR" sz="900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31640" y="1206359"/>
            <a:ext cx="2304256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1331640" y="1483744"/>
            <a:ext cx="2304256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331640" y="1779662"/>
            <a:ext cx="2304256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1331640" y="2065204"/>
            <a:ext cx="2304256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1338955" y="2421673"/>
            <a:ext cx="2304256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1338955" y="2699058"/>
            <a:ext cx="2304256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1338955" y="2994976"/>
            <a:ext cx="2304256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1338955" y="3280518"/>
            <a:ext cx="2304256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1338955" y="3718722"/>
            <a:ext cx="2304256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/>
          <p:cNvSpPr/>
          <p:nvPr/>
        </p:nvSpPr>
        <p:spPr>
          <a:xfrm>
            <a:off x="1338955" y="3996107"/>
            <a:ext cx="2304256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/>
          <p:cNvSpPr/>
          <p:nvPr/>
        </p:nvSpPr>
        <p:spPr>
          <a:xfrm>
            <a:off x="1338955" y="4292025"/>
            <a:ext cx="2304256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/>
          <p:cNvSpPr/>
          <p:nvPr/>
        </p:nvSpPr>
        <p:spPr>
          <a:xfrm>
            <a:off x="1338955" y="4577567"/>
            <a:ext cx="2304256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/>
          <p:cNvSpPr/>
          <p:nvPr/>
        </p:nvSpPr>
        <p:spPr>
          <a:xfrm>
            <a:off x="1338955" y="4884501"/>
            <a:ext cx="2304256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/>
          <p:cNvSpPr/>
          <p:nvPr/>
        </p:nvSpPr>
        <p:spPr>
          <a:xfrm>
            <a:off x="3721557" y="1206359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/>
          <p:cNvSpPr/>
          <p:nvPr/>
        </p:nvSpPr>
        <p:spPr>
          <a:xfrm>
            <a:off x="3721557" y="1483744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>
            <a:off x="3721557" y="1779662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/>
          <p:cNvSpPr/>
          <p:nvPr/>
        </p:nvSpPr>
        <p:spPr>
          <a:xfrm>
            <a:off x="3721557" y="2065204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/>
          <p:cNvSpPr/>
          <p:nvPr/>
        </p:nvSpPr>
        <p:spPr>
          <a:xfrm>
            <a:off x="3728872" y="2421673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3728872" y="2699058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 32"/>
          <p:cNvSpPr/>
          <p:nvPr/>
        </p:nvSpPr>
        <p:spPr>
          <a:xfrm>
            <a:off x="3728872" y="2994976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33"/>
          <p:cNvSpPr/>
          <p:nvPr/>
        </p:nvSpPr>
        <p:spPr>
          <a:xfrm>
            <a:off x="3728872" y="3280518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3728872" y="3718722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Rectangle 35"/>
          <p:cNvSpPr/>
          <p:nvPr/>
        </p:nvSpPr>
        <p:spPr>
          <a:xfrm>
            <a:off x="3728872" y="3996107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Rectangle 36"/>
          <p:cNvSpPr/>
          <p:nvPr/>
        </p:nvSpPr>
        <p:spPr>
          <a:xfrm>
            <a:off x="3728872" y="4292025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Rectangle 37"/>
          <p:cNvSpPr/>
          <p:nvPr/>
        </p:nvSpPr>
        <p:spPr>
          <a:xfrm>
            <a:off x="3728872" y="4577567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38"/>
          <p:cNvSpPr/>
          <p:nvPr/>
        </p:nvSpPr>
        <p:spPr>
          <a:xfrm>
            <a:off x="3728872" y="4884501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Rectangle 39"/>
          <p:cNvSpPr/>
          <p:nvPr/>
        </p:nvSpPr>
        <p:spPr>
          <a:xfrm>
            <a:off x="4948265" y="1203598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Rectangle 40"/>
          <p:cNvSpPr/>
          <p:nvPr/>
        </p:nvSpPr>
        <p:spPr>
          <a:xfrm>
            <a:off x="4948265" y="1480983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Rectangle 41"/>
          <p:cNvSpPr/>
          <p:nvPr/>
        </p:nvSpPr>
        <p:spPr>
          <a:xfrm>
            <a:off x="4948265" y="1776901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Rectangle 42"/>
          <p:cNvSpPr/>
          <p:nvPr/>
        </p:nvSpPr>
        <p:spPr>
          <a:xfrm>
            <a:off x="4948265" y="2062443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Rectangle 43"/>
          <p:cNvSpPr/>
          <p:nvPr/>
        </p:nvSpPr>
        <p:spPr>
          <a:xfrm>
            <a:off x="4955580" y="2418912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Rectangle 44"/>
          <p:cNvSpPr/>
          <p:nvPr/>
        </p:nvSpPr>
        <p:spPr>
          <a:xfrm>
            <a:off x="4955580" y="2696297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/>
          <p:cNvSpPr/>
          <p:nvPr/>
        </p:nvSpPr>
        <p:spPr>
          <a:xfrm>
            <a:off x="4955580" y="2992215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/>
          <p:cNvSpPr/>
          <p:nvPr/>
        </p:nvSpPr>
        <p:spPr>
          <a:xfrm>
            <a:off x="4955580" y="3277757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Rectangle 47"/>
          <p:cNvSpPr/>
          <p:nvPr/>
        </p:nvSpPr>
        <p:spPr>
          <a:xfrm>
            <a:off x="4955580" y="3715961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Rectangle 48"/>
          <p:cNvSpPr/>
          <p:nvPr/>
        </p:nvSpPr>
        <p:spPr>
          <a:xfrm>
            <a:off x="4955580" y="3993346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Rectangle 49"/>
          <p:cNvSpPr/>
          <p:nvPr/>
        </p:nvSpPr>
        <p:spPr>
          <a:xfrm>
            <a:off x="4955580" y="4289264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Rectangle 50"/>
          <p:cNvSpPr/>
          <p:nvPr/>
        </p:nvSpPr>
        <p:spPr>
          <a:xfrm>
            <a:off x="4955580" y="4574806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Rectangle 51"/>
          <p:cNvSpPr/>
          <p:nvPr/>
        </p:nvSpPr>
        <p:spPr>
          <a:xfrm>
            <a:off x="4955580" y="4881740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Rectangle 52"/>
          <p:cNvSpPr/>
          <p:nvPr/>
        </p:nvSpPr>
        <p:spPr>
          <a:xfrm>
            <a:off x="6155450" y="1199044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Rectangle 53"/>
          <p:cNvSpPr/>
          <p:nvPr/>
        </p:nvSpPr>
        <p:spPr>
          <a:xfrm>
            <a:off x="6155450" y="1476429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Rectangle 54"/>
          <p:cNvSpPr/>
          <p:nvPr/>
        </p:nvSpPr>
        <p:spPr>
          <a:xfrm>
            <a:off x="6155450" y="1772347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Rectangle 55"/>
          <p:cNvSpPr/>
          <p:nvPr/>
        </p:nvSpPr>
        <p:spPr>
          <a:xfrm>
            <a:off x="6155450" y="2057889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Rectangle 56"/>
          <p:cNvSpPr/>
          <p:nvPr/>
        </p:nvSpPr>
        <p:spPr>
          <a:xfrm>
            <a:off x="6162765" y="2414358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Rectangle 57"/>
          <p:cNvSpPr/>
          <p:nvPr/>
        </p:nvSpPr>
        <p:spPr>
          <a:xfrm>
            <a:off x="6162765" y="2691743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Rectangle 58"/>
          <p:cNvSpPr/>
          <p:nvPr/>
        </p:nvSpPr>
        <p:spPr>
          <a:xfrm>
            <a:off x="6162765" y="2987661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Rectangle 59"/>
          <p:cNvSpPr/>
          <p:nvPr/>
        </p:nvSpPr>
        <p:spPr>
          <a:xfrm>
            <a:off x="6162765" y="3273203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Rectangle 60"/>
          <p:cNvSpPr/>
          <p:nvPr/>
        </p:nvSpPr>
        <p:spPr>
          <a:xfrm>
            <a:off x="6162765" y="3711407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Rectangle 61"/>
          <p:cNvSpPr/>
          <p:nvPr/>
        </p:nvSpPr>
        <p:spPr>
          <a:xfrm>
            <a:off x="6162765" y="3988792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Rectangle 62"/>
          <p:cNvSpPr/>
          <p:nvPr/>
        </p:nvSpPr>
        <p:spPr>
          <a:xfrm>
            <a:off x="6162765" y="4284710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Rectangle 63"/>
          <p:cNvSpPr/>
          <p:nvPr/>
        </p:nvSpPr>
        <p:spPr>
          <a:xfrm>
            <a:off x="6162765" y="4570252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Rectangle 64"/>
          <p:cNvSpPr/>
          <p:nvPr/>
        </p:nvSpPr>
        <p:spPr>
          <a:xfrm>
            <a:off x="6162765" y="4877186"/>
            <a:ext cx="1138475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Rectangle 65"/>
          <p:cNvSpPr/>
          <p:nvPr/>
        </p:nvSpPr>
        <p:spPr>
          <a:xfrm>
            <a:off x="7446325" y="1196622"/>
            <a:ext cx="1590171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Rectangle 66"/>
          <p:cNvSpPr/>
          <p:nvPr/>
        </p:nvSpPr>
        <p:spPr>
          <a:xfrm>
            <a:off x="7446325" y="1474007"/>
            <a:ext cx="1590171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Rectangle 67"/>
          <p:cNvSpPr/>
          <p:nvPr/>
        </p:nvSpPr>
        <p:spPr>
          <a:xfrm>
            <a:off x="7446325" y="1769925"/>
            <a:ext cx="1590171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Rectangle 68"/>
          <p:cNvSpPr/>
          <p:nvPr/>
        </p:nvSpPr>
        <p:spPr>
          <a:xfrm>
            <a:off x="7446325" y="2055467"/>
            <a:ext cx="1590171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Rectangle 69"/>
          <p:cNvSpPr/>
          <p:nvPr/>
        </p:nvSpPr>
        <p:spPr>
          <a:xfrm>
            <a:off x="7453640" y="2411936"/>
            <a:ext cx="1590171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Rectangle 70"/>
          <p:cNvSpPr/>
          <p:nvPr/>
        </p:nvSpPr>
        <p:spPr>
          <a:xfrm>
            <a:off x="7453640" y="2689321"/>
            <a:ext cx="1590171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Rectangle 71"/>
          <p:cNvSpPr/>
          <p:nvPr/>
        </p:nvSpPr>
        <p:spPr>
          <a:xfrm>
            <a:off x="7453640" y="2985239"/>
            <a:ext cx="1590171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Rectangle 72"/>
          <p:cNvSpPr/>
          <p:nvPr/>
        </p:nvSpPr>
        <p:spPr>
          <a:xfrm>
            <a:off x="7453640" y="3270781"/>
            <a:ext cx="1590171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Rectangle 73"/>
          <p:cNvSpPr/>
          <p:nvPr/>
        </p:nvSpPr>
        <p:spPr>
          <a:xfrm>
            <a:off x="7453640" y="3708985"/>
            <a:ext cx="1590171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Rectangle 74"/>
          <p:cNvSpPr/>
          <p:nvPr/>
        </p:nvSpPr>
        <p:spPr>
          <a:xfrm>
            <a:off x="7453640" y="3986370"/>
            <a:ext cx="1590171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Rectangle 75"/>
          <p:cNvSpPr/>
          <p:nvPr/>
        </p:nvSpPr>
        <p:spPr>
          <a:xfrm>
            <a:off x="7453640" y="4282288"/>
            <a:ext cx="1590171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Rectangle 76"/>
          <p:cNvSpPr/>
          <p:nvPr/>
        </p:nvSpPr>
        <p:spPr>
          <a:xfrm>
            <a:off x="7453640" y="4567830"/>
            <a:ext cx="1590171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Rectangle 77"/>
          <p:cNvSpPr/>
          <p:nvPr/>
        </p:nvSpPr>
        <p:spPr>
          <a:xfrm>
            <a:off x="7453640" y="4874764"/>
            <a:ext cx="1590171" cy="21602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1378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58</Words>
  <Application>Microsoft Office PowerPoint</Application>
  <PresentationFormat>Affichage à l'écran (16:9)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OMA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KONE Corro-Ismael /DIS [OCI]</dc:creator>
  <cp:lastModifiedBy>KONE Corro-Ismael /DIS [OCI]</cp:lastModifiedBy>
  <cp:revision>3</cp:revision>
  <dcterms:created xsi:type="dcterms:W3CDTF">2022-08-05T09:57:50Z</dcterms:created>
  <dcterms:modified xsi:type="dcterms:W3CDTF">2022-08-05T10:47:29Z</dcterms:modified>
</cp:coreProperties>
</file>