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1162" y="-4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1" y="2840568"/>
            <a:ext cx="5829300" cy="1960034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6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417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49" y="275166"/>
            <a:ext cx="1543051" cy="585046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275166"/>
            <a:ext cx="4514851" cy="585046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14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56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09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1" y="1600202"/>
            <a:ext cx="3028951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1600202"/>
            <a:ext cx="3028951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8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9"/>
            <a:ext cx="303014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799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85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17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2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52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99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3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3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5AB15-9293-4715-9D29-0A1FF93A0F3C}" type="datetimeFigureOut">
              <a:rPr lang="fr-FR" smtClean="0"/>
              <a:t>17/08/2022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1" y="8475134"/>
            <a:ext cx="217170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02ADF-A80B-4408-B426-9CF19E5A3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652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ogoudedji@groupmediacontact.com" TargetMode="External"/><Relationship Id="rId2" Type="http://schemas.openxmlformats.org/officeDocument/2006/relationships/hyperlink" Target="mailto:idalmeida@groupmediacontact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laguiah@groupmediacontac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34876" y="112891"/>
            <a:ext cx="6642497" cy="640645"/>
          </a:xfrm>
          <a:prstGeom prst="roundRect">
            <a:avLst>
              <a:gd name="adj" fmla="val 0"/>
            </a:avLst>
          </a:prstGeom>
          <a:solidFill>
            <a:schemeClr val="bg1">
              <a:alpha val="59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Clr>
                <a:srgbClr val="FF3300"/>
              </a:buClr>
              <a:defRPr/>
            </a:pPr>
            <a:r>
              <a:rPr lang="fr-FR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Plan de continuité des activités et en service client en moins de 6H (gestion temps réel)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80628" y="1258206"/>
            <a:ext cx="864096" cy="3497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b="1" dirty="0">
                <a:solidFill>
                  <a:schemeClr val="tx1"/>
                </a:solidFill>
              </a:rPr>
              <a:t>Constat</a:t>
            </a:r>
            <a:endParaRPr lang="fr-FR" sz="900" b="1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998731" y="1273111"/>
            <a:ext cx="1728192" cy="3497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b="1" dirty="0">
                <a:solidFill>
                  <a:schemeClr val="tx1"/>
                </a:solidFill>
              </a:rPr>
              <a:t>A faire</a:t>
            </a:r>
            <a:endParaRPr lang="fr-FR" sz="900" b="1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780928" y="1275011"/>
            <a:ext cx="864096" cy="3497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b="1" dirty="0">
                <a:solidFill>
                  <a:schemeClr val="tx1"/>
                </a:solidFill>
              </a:rPr>
              <a:t>Responsable</a:t>
            </a:r>
            <a:endParaRPr lang="fr-FR" sz="900" b="1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699031" y="1258206"/>
            <a:ext cx="864096" cy="3497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b="1" dirty="0">
                <a:solidFill>
                  <a:schemeClr val="tx1"/>
                </a:solidFill>
              </a:rPr>
              <a:t>Acteurs</a:t>
            </a:r>
            <a:endParaRPr lang="fr-FR" sz="900" b="1" dirty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617132" y="1258206"/>
            <a:ext cx="864096" cy="3497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b="1" dirty="0">
                <a:solidFill>
                  <a:schemeClr val="tx1"/>
                </a:solidFill>
              </a:rPr>
              <a:t>Téléphone</a:t>
            </a:r>
            <a:endParaRPr lang="fr-FR" sz="900" b="1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589241" y="1273111"/>
            <a:ext cx="1188132" cy="3497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b="1" dirty="0">
                <a:solidFill>
                  <a:schemeClr val="tx1"/>
                </a:solidFill>
              </a:rPr>
              <a:t>Mail</a:t>
            </a:r>
            <a:endParaRPr lang="fr-FR" sz="9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629" y="1755688"/>
            <a:ext cx="864096" cy="1991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dirty="0">
                <a:solidFill>
                  <a:schemeClr val="tx1"/>
                </a:solidFill>
              </a:rPr>
              <a:t>Réception d’appels impossible sur un ou plusieurs programmes 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628" y="4019939"/>
            <a:ext cx="864096" cy="19202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CI" sz="900" dirty="0">
                <a:solidFill>
                  <a:prstClr val="black"/>
                </a:solidFill>
              </a:rPr>
              <a:t>Réception d’appels impossible sur le serveur vocal interactif (SVI) un ou plusieurs programmes </a:t>
            </a:r>
            <a:endParaRPr lang="fr-FR" sz="9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629" y="6255299"/>
            <a:ext cx="864096" cy="20099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I" sz="900" dirty="0">
                <a:solidFill>
                  <a:prstClr val="black"/>
                </a:solidFill>
              </a:rPr>
              <a:t>Extinction des postes d’un programme ou de l’ensemble des programmes</a:t>
            </a:r>
            <a:endParaRPr lang="fr-FR" sz="9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98731" y="1767947"/>
            <a:ext cx="1728192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Informer le pilotage, la DSI et les programmes, le client DO ( le client DO doit informer la communication interne /digitale)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98731" y="2156333"/>
            <a:ext cx="1728192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Enregistrer le message à mettre à l’entrée du programme impacté ou du centre d’appels. Transmettre le message à l’équipe DSI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98731" y="2557846"/>
            <a:ext cx="1728192" cy="2638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Mettre sur SVI le message à l’entrée du programme ou à l’entrée du centre d’appels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98731" y="2869534"/>
            <a:ext cx="1728192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Attribuer les codes des canaux alternatifs ou d’un autre programme aux conseillers clients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04216" y="4018326"/>
            <a:ext cx="1728192" cy="31739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Informer le pilotage, la DSI et les programmes, le client DO ( le client DO doit informer la communication interne /digitale)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04216" y="4388526"/>
            <a:ext cx="1728192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Informer le marketing pour l’envoi de messages aux clients concernés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04216" y="4718675"/>
            <a:ext cx="1728192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Transmettre le message aux clients concernés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04216" y="5054482"/>
            <a:ext cx="1728192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Informer les clients de la disponibilité des autres canaux sur les réseaux sociaux 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04216" y="6260734"/>
            <a:ext cx="1728192" cy="31739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Informer le pilotage, la DSI et les programmes, le client DO ( le client DO doit informer la communication interne /digitale)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04216" y="6641982"/>
            <a:ext cx="1728192" cy="31739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Enregistrer le message à mettre à l’entrée du programme impacté ou du centre d’appels. Transmettre le message à l’équipe DSI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04216" y="7037583"/>
            <a:ext cx="1728192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Mettre sur SVI le message à l’entrée du programme ou à l’entrée du centre d’appels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791168" y="1767947"/>
            <a:ext cx="853856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Direction des Opérations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91168" y="2156333"/>
            <a:ext cx="853856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Operations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Communication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DSI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91168" y="2557846"/>
            <a:ext cx="853856" cy="2638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91168" y="2869534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796655" y="4018326"/>
            <a:ext cx="853856" cy="31739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Direction des Opérations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796655" y="4388526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96655" y="4718675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796655" y="5054482"/>
            <a:ext cx="853856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796655" y="6260734"/>
            <a:ext cx="853856" cy="31739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Direction des Opérations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796655" y="7037583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711199" y="1763038"/>
            <a:ext cx="853856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Innocent d’ALMEIDA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11199" y="2151425"/>
            <a:ext cx="853856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Innocent d’ALMEIDA</a:t>
            </a: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Marius OGOUDEDJI</a:t>
            </a: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Léandre  AGUIAH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711199" y="2552937"/>
            <a:ext cx="853856" cy="2638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711199" y="2864626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711069" y="4394273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716685" y="4723337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716685" y="5049574"/>
            <a:ext cx="853856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716685" y="7032674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616588" y="1754943"/>
            <a:ext cx="853856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+229 66 51 50 86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616588" y="2143329"/>
            <a:ext cx="853856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+229 66 51 50 86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+229 66 26 00 10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+229 97 76 88 53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616588" y="2544841"/>
            <a:ext cx="853856" cy="2638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616588" y="2856530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622075" y="4375522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622075" y="4715240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622075" y="5041478"/>
            <a:ext cx="853856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622075" y="7024578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592142" y="1749993"/>
            <a:ext cx="1192628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idalmeida@groupmediacontact.com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584744" y="2139023"/>
            <a:ext cx="1200025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  <a:hlinkClick r:id="rId2"/>
            </a:endParaRPr>
          </a:p>
          <a:p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  <a:hlinkClick r:id="rId2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idalmeida@groupmediacontact.com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3"/>
              </a:rPr>
              <a:t>mogoudedji@groupmediacontact.com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laguiah@groupmediacontact.com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584745" y="2540536"/>
            <a:ext cx="1192628" cy="2638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584745" y="2852224"/>
            <a:ext cx="1192628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590231" y="4371216"/>
            <a:ext cx="1192628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590231" y="4710936"/>
            <a:ext cx="1192628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590231" y="5037172"/>
            <a:ext cx="1192628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590231" y="7020272"/>
            <a:ext cx="1192628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006128" y="3183854"/>
            <a:ext cx="1728192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Informer les clients de la disponibilité des autres canaux sur les réseaux sociaux 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798565" y="3183854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718596" y="3178946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623985" y="3170850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592142" y="3166544"/>
            <a:ext cx="1192628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006128" y="3489710"/>
            <a:ext cx="1728192" cy="2571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Transférer les appels vers un programme d’un autre site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798565" y="3489710"/>
            <a:ext cx="853856" cy="2571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DO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DSI</a:t>
            </a:r>
          </a:p>
        </p:txBody>
      </p:sp>
      <p:sp>
        <p:nvSpPr>
          <p:cNvPr id="86" name="Rectangle 85"/>
          <p:cNvSpPr/>
          <p:nvPr/>
        </p:nvSpPr>
        <p:spPr>
          <a:xfrm>
            <a:off x="3718596" y="3484802"/>
            <a:ext cx="853856" cy="2571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Léandre  AGUIAH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623985" y="3476706"/>
            <a:ext cx="853856" cy="2571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+229 97 76 88 53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592142" y="3472400"/>
            <a:ext cx="1192628" cy="2571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  <a:hlinkClick r:id="rId4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laguiah@groupmediacontact.com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1004253" y="5366158"/>
            <a:ext cx="1728192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Attribuer les codes des canaux alternatifs ou d’un autre programme aux conseillers clients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796692" y="5366158"/>
            <a:ext cx="853856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716722" y="5361250"/>
            <a:ext cx="853856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4622112" y="5353154"/>
            <a:ext cx="853856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5590268" y="5348848"/>
            <a:ext cx="1192628" cy="24710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006128" y="5682750"/>
            <a:ext cx="1728192" cy="24710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Transférer les appels vers un programme d’un autre site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798567" y="5682750"/>
            <a:ext cx="853856" cy="24710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DO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DSI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998731" y="7387888"/>
            <a:ext cx="1728192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Attribuer les codes des canaux alternatifs ou d’un autre programme aux conseillers clients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791168" y="7387888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711199" y="7382980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616588" y="7374884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584745" y="7370578"/>
            <a:ext cx="1192628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006128" y="7702208"/>
            <a:ext cx="1728192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Informer les clients de la disponibilité des autres canaux sur les réseaux sociaux 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798565" y="7702208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718596" y="7697300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623985" y="7689204"/>
            <a:ext cx="853856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5592142" y="7684898"/>
            <a:ext cx="1192628" cy="2623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1006128" y="8008064"/>
            <a:ext cx="1728192" cy="25713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I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Transférer les appels vers un programme d’un autre site</a:t>
            </a:r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2798565" y="8008064"/>
            <a:ext cx="853856" cy="25713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DO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DSI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34876" y="827584"/>
            <a:ext cx="2502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I" dirty="0"/>
              <a:t>Incident centre d’appels</a:t>
            </a:r>
            <a:endParaRPr lang="fr-FR" dirty="0"/>
          </a:p>
        </p:txBody>
      </p:sp>
      <p:sp>
        <p:nvSpPr>
          <p:cNvPr id="204" name="Rectangle 203"/>
          <p:cNvSpPr/>
          <p:nvPr/>
        </p:nvSpPr>
        <p:spPr>
          <a:xfrm>
            <a:off x="3699031" y="4018326"/>
            <a:ext cx="853856" cy="30919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Innocent d’ALMEIDA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4604420" y="4017652"/>
            <a:ext cx="853856" cy="301769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+229 66 51 50 86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5579974" y="4019939"/>
            <a:ext cx="1192628" cy="29453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idalmeida@groupmediacontact.com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3717582" y="5683125"/>
            <a:ext cx="853856" cy="25713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Léandre  AGUIAH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4622971" y="5675029"/>
            <a:ext cx="853856" cy="25713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+229 97 76 88 53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5591128" y="5670723"/>
            <a:ext cx="1192628" cy="25713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  <a:hlinkClick r:id="rId4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laguiah@groupmediacontact.com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3716685" y="6243943"/>
            <a:ext cx="853856" cy="31882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Innocent d’ALMEIDA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4622074" y="6243269"/>
            <a:ext cx="853856" cy="31140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+229 66 51 50 86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5597628" y="6252832"/>
            <a:ext cx="1192628" cy="29688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idalmeida@groupmediacontact.com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14" name="Rectangle 213"/>
          <p:cNvSpPr/>
          <p:nvPr/>
        </p:nvSpPr>
        <p:spPr>
          <a:xfrm>
            <a:off x="2804082" y="6648494"/>
            <a:ext cx="853856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Operations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Communication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DSI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3724113" y="6643586"/>
            <a:ext cx="853856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Innocent d’ALMEIDA</a:t>
            </a: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Marius OGOUDEDJI</a:t>
            </a: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Léandre  AGUIAH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16" name="Rectangle 215"/>
          <p:cNvSpPr/>
          <p:nvPr/>
        </p:nvSpPr>
        <p:spPr>
          <a:xfrm>
            <a:off x="4629502" y="6635490"/>
            <a:ext cx="853856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+229 66 51 50 86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+229 66 26 00 10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+229 97 76 88 53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5597658" y="6631184"/>
            <a:ext cx="1200025" cy="33886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  <a:hlinkClick r:id="rId2"/>
            </a:endParaRPr>
          </a:p>
          <a:p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  <a:hlinkClick r:id="rId2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/>
              </a:rPr>
              <a:t>idalmeida@groupmediacontact.com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3"/>
              </a:rPr>
              <a:t>mogoudedji@groupmediacontact.com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laguiah@groupmediacontact.com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18" name="Rectangle 217"/>
          <p:cNvSpPr/>
          <p:nvPr/>
        </p:nvSpPr>
        <p:spPr>
          <a:xfrm>
            <a:off x="3718527" y="8016880"/>
            <a:ext cx="853856" cy="25713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Léandre  AGUIAH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4623916" y="8008784"/>
            <a:ext cx="853856" cy="25713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</a:p>
          <a:p>
            <a:r>
              <a:rPr lang="fr-FR" sz="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+229 97 76 88 53</a:t>
            </a: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5592073" y="8004478"/>
            <a:ext cx="1192628" cy="25713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  <a:hlinkClick r:id="rId4"/>
            </a:endParaRPr>
          </a:p>
          <a:p>
            <a:r>
              <a:rPr lang="fr-FR" sz="5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laguiah@groupmediacontact.com</a:t>
            </a:r>
            <a:endParaRPr lang="fr-FR" sz="5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fr-FR" sz="6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1378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514</Words>
  <Application>Microsoft Office PowerPoint</Application>
  <PresentationFormat>Affichage à l'écran (4:3)</PresentationFormat>
  <Paragraphs>100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Thème Office</vt:lpstr>
      <vt:lpstr>Présentation PowerPoint</vt:lpstr>
    </vt:vector>
  </TitlesOfParts>
  <Company>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KONE Corro-Ismael /DIS [OCI]</dc:creator>
  <cp:lastModifiedBy>Léandre Aguiah</cp:lastModifiedBy>
  <cp:revision>14</cp:revision>
  <dcterms:created xsi:type="dcterms:W3CDTF">2022-08-05T09:57:50Z</dcterms:created>
  <dcterms:modified xsi:type="dcterms:W3CDTF">2022-08-17T16:37:07Z</dcterms:modified>
</cp:coreProperties>
</file>