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5"/>
  </p:notesMasterIdLst>
  <p:sldIdLst>
    <p:sldId id="259" r:id="rId3"/>
    <p:sldId id="260" r:id="rId4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>
      <p:cViewPr varScale="1">
        <p:scale>
          <a:sx n="83" d="100"/>
          <a:sy n="83" d="100"/>
        </p:scale>
        <p:origin x="111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A792-8C65-4B22-BF17-DA3E75AD5D89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562-A025-4077-A835-08C2025B6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3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1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7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0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95" y="25400"/>
            <a:ext cx="7559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23" y="2871790"/>
            <a:ext cx="852195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2345531" y="3586165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0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Bienvenue au</a:t>
            </a:r>
          </a:p>
          <a:p>
            <a:pPr algn="ctr" rtl="0"/>
            <a:r>
              <a:rPr lang="fr-FR" sz="3000" b="1" kern="1200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32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-14290" y="-40731"/>
            <a:ext cx="9900001" cy="842964"/>
            <a:chOff x="-381002" y="-1"/>
            <a:chExt cx="9900001" cy="842964"/>
          </a:xfrm>
          <a:solidFill>
            <a:srgbClr val="FF0000"/>
          </a:solidFill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2" y="42850"/>
              <a:ext cx="9082089" cy="800113"/>
            </a:xfrm>
            <a:prstGeom prst="rect">
              <a:avLst/>
            </a:prstGeom>
            <a:grpFill/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  <a:grpFill/>
          </p:spPr>
        </p:pic>
      </p:grpSp>
      <p:grpSp>
        <p:nvGrpSpPr>
          <p:cNvPr id="8" name="Groupe 7"/>
          <p:cNvGrpSpPr/>
          <p:nvPr/>
        </p:nvGrpSpPr>
        <p:grpSpPr>
          <a:xfrm>
            <a:off x="0" y="6005678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13" name="Rectangle à coins arrondis 12"/>
          <p:cNvSpPr/>
          <p:nvPr/>
        </p:nvSpPr>
        <p:spPr bwMode="auto">
          <a:xfrm>
            <a:off x="406343" y="836711"/>
            <a:ext cx="4302125" cy="3165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Contexte</a:t>
            </a:r>
          </a:p>
        </p:txBody>
      </p:sp>
      <p:sp>
        <p:nvSpPr>
          <p:cNvPr id="14" name="Rectangle à coins arrondis 13"/>
          <p:cNvSpPr>
            <a:spLocks/>
          </p:cNvSpPr>
          <p:nvPr/>
        </p:nvSpPr>
        <p:spPr bwMode="auto">
          <a:xfrm>
            <a:off x="403168" y="1199713"/>
            <a:ext cx="4302125" cy="614271"/>
          </a:xfrm>
          <a:prstGeom prst="roundRect">
            <a:avLst>
              <a:gd name="adj" fmla="val 355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FF3300"/>
              </a:buClr>
              <a:defRPr/>
            </a:pPr>
            <a:endParaRPr lang="fr-FR" sz="1000" b="1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87293" y="4068210"/>
            <a:ext cx="4302125" cy="3065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Enjeux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42287" y="5259522"/>
            <a:ext cx="4302125" cy="3183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Équipe projet</a:t>
            </a:r>
          </a:p>
        </p:txBody>
      </p:sp>
      <p:sp>
        <p:nvSpPr>
          <p:cNvPr id="17" name="Rectangle à coins arrondis 16"/>
          <p:cNvSpPr>
            <a:spLocks/>
          </p:cNvSpPr>
          <p:nvPr/>
        </p:nvSpPr>
        <p:spPr bwMode="auto">
          <a:xfrm>
            <a:off x="433330" y="5616691"/>
            <a:ext cx="2124075" cy="291620"/>
          </a:xfrm>
          <a:prstGeom prst="roundRect">
            <a:avLst>
              <a:gd name="adj" fmla="val 3427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Responsable du Chantier</a:t>
            </a:r>
          </a:p>
        </p:txBody>
      </p:sp>
      <p:sp>
        <p:nvSpPr>
          <p:cNvPr id="18" name="Rectangle à coins arrondis 17"/>
          <p:cNvSpPr>
            <a:spLocks/>
          </p:cNvSpPr>
          <p:nvPr/>
        </p:nvSpPr>
        <p:spPr bwMode="auto">
          <a:xfrm>
            <a:off x="433330" y="5956102"/>
            <a:ext cx="2124075" cy="669565"/>
          </a:xfrm>
          <a:prstGeom prst="roundRect">
            <a:avLst>
              <a:gd name="adj" fmla="val 51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Rôle du contributeur:</a:t>
            </a: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4902713" y="4992324"/>
            <a:ext cx="4266407" cy="26719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Actions clés à mener (date)</a:t>
            </a:r>
          </a:p>
        </p:txBody>
      </p:sp>
      <p:sp>
        <p:nvSpPr>
          <p:cNvPr id="20" name="Rectangle à coins arrondis 19"/>
          <p:cNvSpPr>
            <a:spLocks/>
          </p:cNvSpPr>
          <p:nvPr/>
        </p:nvSpPr>
        <p:spPr bwMode="auto">
          <a:xfrm>
            <a:off x="397611" y="3536329"/>
            <a:ext cx="4281487" cy="481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925280" y="1754319"/>
            <a:ext cx="4280792" cy="3488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KPI  à suivre </a:t>
            </a:r>
          </a:p>
        </p:txBody>
      </p:sp>
      <p:sp>
        <p:nvSpPr>
          <p:cNvPr id="23" name="Rectangle à coins arrondis 22"/>
          <p:cNvSpPr>
            <a:spLocks/>
          </p:cNvSpPr>
          <p:nvPr/>
        </p:nvSpPr>
        <p:spPr bwMode="auto">
          <a:xfrm>
            <a:off x="2643863" y="5601668"/>
            <a:ext cx="2093180" cy="321667"/>
          </a:xfrm>
          <a:prstGeom prst="roundRect">
            <a:avLst>
              <a:gd name="adj" fmla="val 3427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« nom et prénom »</a:t>
            </a:r>
          </a:p>
        </p:txBody>
      </p:sp>
      <p:sp>
        <p:nvSpPr>
          <p:cNvPr id="24" name="Rectangle à coins arrondis 23"/>
          <p:cNvSpPr>
            <a:spLocks/>
          </p:cNvSpPr>
          <p:nvPr/>
        </p:nvSpPr>
        <p:spPr bwMode="auto">
          <a:xfrm>
            <a:off x="2623919" y="5956102"/>
            <a:ext cx="2120493" cy="669565"/>
          </a:xfrm>
          <a:prstGeom prst="roundRect">
            <a:avLst>
              <a:gd name="adj" fmla="val 51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« nom et prénom » des contributeur »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0" name="Rectangle à coins arrondis 29"/>
          <p:cNvSpPr>
            <a:spLocks/>
          </p:cNvSpPr>
          <p:nvPr/>
        </p:nvSpPr>
        <p:spPr bwMode="auto">
          <a:xfrm>
            <a:off x="4918074" y="2140124"/>
            <a:ext cx="4295205" cy="4237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4902713" y="3838314"/>
            <a:ext cx="4302125" cy="35963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Les livrables du chantier</a:t>
            </a:r>
          </a:p>
        </p:txBody>
      </p:sp>
      <p:sp>
        <p:nvSpPr>
          <p:cNvPr id="32" name="Rectangle à coins arrondis 31"/>
          <p:cNvSpPr>
            <a:spLocks/>
          </p:cNvSpPr>
          <p:nvPr/>
        </p:nvSpPr>
        <p:spPr bwMode="auto">
          <a:xfrm>
            <a:off x="4907475" y="4237258"/>
            <a:ext cx="4261645" cy="682482"/>
          </a:xfrm>
          <a:prstGeom prst="roundRect">
            <a:avLst>
              <a:gd name="adj" fmla="val 473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7196995" y="4300800"/>
            <a:ext cx="0" cy="57600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387293" y="4423960"/>
            <a:ext cx="4318000" cy="764929"/>
            <a:chOff x="161925" y="3897313"/>
            <a:chExt cx="4318000" cy="703263"/>
          </a:xfrm>
        </p:grpSpPr>
        <p:sp>
          <p:nvSpPr>
            <p:cNvPr id="65" name="Rectangle à coins arrondis 64"/>
            <p:cNvSpPr>
              <a:spLocks/>
            </p:cNvSpPr>
            <p:nvPr/>
          </p:nvSpPr>
          <p:spPr bwMode="auto">
            <a:xfrm>
              <a:off x="177800" y="3897313"/>
              <a:ext cx="4302125" cy="703263"/>
            </a:xfrm>
            <a:prstGeom prst="roundRect">
              <a:avLst>
                <a:gd name="adj" fmla="val 672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FF3300"/>
                </a:buClr>
                <a:defRPr/>
              </a:pPr>
              <a:endParaRPr lang="fr-FR" sz="10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endParaRPr>
            </a:p>
          </p:txBody>
        </p:sp>
        <p:sp>
          <p:nvSpPr>
            <p:cNvPr id="66" name="Text Box 119"/>
            <p:cNvSpPr txBox="1">
              <a:spLocks noChangeArrowheads="1"/>
            </p:cNvSpPr>
            <p:nvPr/>
          </p:nvSpPr>
          <p:spPr bwMode="auto">
            <a:xfrm>
              <a:off x="161925" y="3933056"/>
              <a:ext cx="1543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/>
                <a:t>Satisfaction Client</a:t>
              </a:r>
            </a:p>
          </p:txBody>
        </p:sp>
        <p:sp>
          <p:nvSpPr>
            <p:cNvPr id="67" name="Text Box 120"/>
            <p:cNvSpPr txBox="1">
              <a:spLocks noChangeArrowheads="1"/>
            </p:cNvSpPr>
            <p:nvPr/>
          </p:nvSpPr>
          <p:spPr bwMode="auto">
            <a:xfrm>
              <a:off x="161925" y="4148956"/>
              <a:ext cx="1543050" cy="20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 dirty="0"/>
                <a:t>Qualité de réponse</a:t>
              </a:r>
            </a:p>
          </p:txBody>
        </p:sp>
        <p:sp>
          <p:nvSpPr>
            <p:cNvPr id="68" name="Text Box 121"/>
            <p:cNvSpPr txBox="1">
              <a:spLocks noChangeArrowheads="1"/>
            </p:cNvSpPr>
            <p:nvPr/>
          </p:nvSpPr>
          <p:spPr bwMode="auto">
            <a:xfrm>
              <a:off x="161925" y="4345806"/>
              <a:ext cx="1543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/>
                <a:t>Productivité</a:t>
              </a:r>
            </a:p>
          </p:txBody>
        </p:sp>
        <p:sp>
          <p:nvSpPr>
            <p:cNvPr id="69" name="Oval 122"/>
            <p:cNvSpPr>
              <a:spLocks noChangeArrowheads="1"/>
            </p:cNvSpPr>
            <p:nvPr/>
          </p:nvSpPr>
          <p:spPr bwMode="auto">
            <a:xfrm>
              <a:off x="1762125" y="3990206"/>
              <a:ext cx="152400" cy="1428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0" name="Oval 123"/>
            <p:cNvSpPr>
              <a:spLocks noChangeArrowheads="1"/>
            </p:cNvSpPr>
            <p:nvPr/>
          </p:nvSpPr>
          <p:spPr bwMode="auto">
            <a:xfrm>
              <a:off x="1762125" y="4191818"/>
              <a:ext cx="152400" cy="1428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1" name="Oval 124"/>
            <p:cNvSpPr>
              <a:spLocks noChangeArrowheads="1"/>
            </p:cNvSpPr>
            <p:nvPr/>
          </p:nvSpPr>
          <p:spPr bwMode="auto">
            <a:xfrm>
              <a:off x="1762125" y="4391844"/>
              <a:ext cx="152400" cy="142875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2" name="Text Box 133"/>
            <p:cNvSpPr txBox="1">
              <a:spLocks noChangeArrowheads="1"/>
            </p:cNvSpPr>
            <p:nvPr/>
          </p:nvSpPr>
          <p:spPr bwMode="auto">
            <a:xfrm>
              <a:off x="2627784" y="3933056"/>
              <a:ext cx="1625600" cy="20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 dirty="0"/>
                <a:t>Optimisation des formations</a:t>
              </a:r>
            </a:p>
          </p:txBody>
        </p:sp>
        <p:sp>
          <p:nvSpPr>
            <p:cNvPr id="73" name="Oval 134"/>
            <p:cNvSpPr>
              <a:spLocks noChangeArrowheads="1"/>
            </p:cNvSpPr>
            <p:nvPr/>
          </p:nvSpPr>
          <p:spPr bwMode="auto">
            <a:xfrm>
              <a:off x="4227984" y="3971156"/>
              <a:ext cx="152400" cy="1428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</p:grpSp>
      <p:sp>
        <p:nvSpPr>
          <p:cNvPr id="78" name="Rectangle à coins arrondis 77"/>
          <p:cNvSpPr>
            <a:spLocks/>
          </p:cNvSpPr>
          <p:nvPr/>
        </p:nvSpPr>
        <p:spPr bwMode="auto">
          <a:xfrm>
            <a:off x="387293" y="2257591"/>
            <a:ext cx="4302125" cy="844263"/>
          </a:xfrm>
          <a:prstGeom prst="roundRect">
            <a:avLst>
              <a:gd name="adj" fmla="val 355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endParaRPr lang="fr-FR" sz="1000" b="1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403168" y="1840725"/>
            <a:ext cx="4302125" cy="3690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objectifs du chantier</a:t>
            </a:r>
          </a:p>
        </p:txBody>
      </p:sp>
      <p:sp>
        <p:nvSpPr>
          <p:cNvPr id="80" name="Rectangle à coins arrondis 79"/>
          <p:cNvSpPr/>
          <p:nvPr/>
        </p:nvSpPr>
        <p:spPr bwMode="auto">
          <a:xfrm>
            <a:off x="4911155" y="2623677"/>
            <a:ext cx="4309045" cy="2909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Résultats attendus</a:t>
            </a:r>
          </a:p>
        </p:txBody>
      </p:sp>
      <p:sp>
        <p:nvSpPr>
          <p:cNvPr id="81" name="Rectangle à coins arrondis 80"/>
          <p:cNvSpPr>
            <a:spLocks/>
          </p:cNvSpPr>
          <p:nvPr/>
        </p:nvSpPr>
        <p:spPr bwMode="auto">
          <a:xfrm>
            <a:off x="4902713" y="2958135"/>
            <a:ext cx="4296153" cy="828378"/>
          </a:xfrm>
          <a:prstGeom prst="roundRect">
            <a:avLst>
              <a:gd name="adj" fmla="val 50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6720" y="-18561"/>
            <a:ext cx="8523860" cy="738664"/>
          </a:xfrm>
          <a:solidFill>
            <a:srgbClr val="FF0000"/>
          </a:solidFill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Fiche synthèse Conduite de Chantier Plan de transformation GMC</a:t>
            </a:r>
          </a:p>
        </p:txBody>
      </p:sp>
      <p:sp>
        <p:nvSpPr>
          <p:cNvPr id="83" name="object 49"/>
          <p:cNvSpPr/>
          <p:nvPr/>
        </p:nvSpPr>
        <p:spPr>
          <a:xfrm>
            <a:off x="406343" y="3139861"/>
            <a:ext cx="4314825" cy="3797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908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Périmètre à couvrir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4" name="Rectangle à coins arrondis 83"/>
          <p:cNvSpPr>
            <a:spLocks/>
          </p:cNvSpPr>
          <p:nvPr/>
        </p:nvSpPr>
        <p:spPr bwMode="auto">
          <a:xfrm>
            <a:off x="4918074" y="5304129"/>
            <a:ext cx="4251046" cy="1342339"/>
          </a:xfrm>
          <a:prstGeom prst="roundRect">
            <a:avLst>
              <a:gd name="adj" fmla="val 509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85" name="Rectangle à coins arrondis 84"/>
          <p:cNvSpPr/>
          <p:nvPr/>
        </p:nvSpPr>
        <p:spPr bwMode="auto">
          <a:xfrm>
            <a:off x="4918074" y="875554"/>
            <a:ext cx="4280792" cy="3488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Dates Clés (début et fin )</a:t>
            </a:r>
          </a:p>
        </p:txBody>
      </p:sp>
      <p:sp>
        <p:nvSpPr>
          <p:cNvPr id="86" name="Rectangle à coins arrondis 85"/>
          <p:cNvSpPr>
            <a:spLocks/>
          </p:cNvSpPr>
          <p:nvPr/>
        </p:nvSpPr>
        <p:spPr bwMode="auto">
          <a:xfrm>
            <a:off x="4927888" y="1250316"/>
            <a:ext cx="4241232" cy="421873"/>
          </a:xfrm>
          <a:prstGeom prst="roundRect">
            <a:avLst>
              <a:gd name="adj" fmla="val 50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9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77</Words>
  <Application>Microsoft Office PowerPoint</Application>
  <PresentationFormat>Format A4 (210 x 297 mm)</PresentationFormat>
  <Paragraphs>21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Wingdings</vt:lpstr>
      <vt:lpstr>Office Theme</vt:lpstr>
      <vt:lpstr>1_Thème Office</vt:lpstr>
      <vt:lpstr>Présentation PowerPoint</vt:lpstr>
      <vt:lpstr>Fiche synthèse Conduite de Chantier Plan de transformation GMC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Transformation GMC</dc:title>
  <dc:creator>Théophile AMANI</dc:creator>
  <cp:lastModifiedBy>Léandre Aguiah</cp:lastModifiedBy>
  <cp:revision>53</cp:revision>
  <dcterms:created xsi:type="dcterms:W3CDTF">2022-06-18T17:03:26Z</dcterms:created>
  <dcterms:modified xsi:type="dcterms:W3CDTF">2022-09-01T17:59:41Z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2022-06-18T00:00:00Z</vt:filetime>
  </property>
</Properties>
</file>